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7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0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5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0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0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1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21C4-C1FE-4226-8B15-444E17369DF8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2073-5D19-4695-BC93-398967434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2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Classifying Breast Cancer Stage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Vlado </a:t>
            </a:r>
            <a:r>
              <a:rPr lang="en-US" dirty="0" err="1"/>
              <a:t>Ovtcharov</a:t>
            </a:r>
            <a:endParaRPr lang="en-US" dirty="0"/>
          </a:p>
          <a:p>
            <a:r>
              <a:rPr lang="en-US" dirty="0"/>
              <a:t>Indica Labs</a:t>
            </a:r>
          </a:p>
        </p:txBody>
      </p:sp>
    </p:spTree>
    <p:extLst>
      <p:ext uri="{BB962C8B-B14F-4D97-AF65-F5344CB8AC3E}">
        <p14:creationId xmlns:p14="http://schemas.microsoft.com/office/powerpoint/2010/main" val="165748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Tissue Detection (Otsu Threshold)</a:t>
            </a:r>
          </a:p>
          <a:p>
            <a:r>
              <a:rPr lang="en-US" dirty="0"/>
              <a:t>Augmentation (rotation, color)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7" y="3547361"/>
            <a:ext cx="5730316" cy="28651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482" y="1302149"/>
            <a:ext cx="5008162" cy="511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6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549" y="1825624"/>
            <a:ext cx="7892711" cy="38380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FCN-VGG Network</a:t>
            </a:r>
          </a:p>
          <a:p>
            <a:r>
              <a:rPr lang="en-US" dirty="0"/>
              <a:t>Removed padding</a:t>
            </a:r>
          </a:p>
          <a:p>
            <a:r>
              <a:rPr lang="en-US" dirty="0"/>
              <a:t>Small output size</a:t>
            </a:r>
          </a:p>
          <a:p>
            <a:r>
              <a:rPr lang="en-US" dirty="0"/>
              <a:t>Hard Labels</a:t>
            </a:r>
          </a:p>
          <a:p>
            <a:r>
              <a:rPr lang="en-US" dirty="0"/>
              <a:t>Balanced Sampling </a:t>
            </a:r>
          </a:p>
          <a:p>
            <a:r>
              <a:rPr lang="en-US" dirty="0" err="1"/>
              <a:t>RMSProp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(</a:t>
            </a:r>
            <a:r>
              <a:rPr lang="en-US" dirty="0" err="1"/>
              <a:t>lr</a:t>
            </a:r>
            <a:r>
              <a:rPr lang="en-US" dirty="0"/>
              <a:t> 1e-3, decay 0.9/10k iterations)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input size</a:t>
            </a:r>
          </a:p>
          <a:p>
            <a:r>
              <a:rPr lang="en-US" dirty="0"/>
              <a:t>Two Titan-X for ~3 days</a:t>
            </a:r>
          </a:p>
          <a:p>
            <a:r>
              <a:rPr lang="en-US" dirty="0"/>
              <a:t>Thresholding at three levels </a:t>
            </a:r>
          </a:p>
          <a:p>
            <a:pPr marL="0" indent="0">
              <a:buNone/>
            </a:pPr>
            <a:r>
              <a:rPr lang="en-US" dirty="0"/>
              <a:t>  (50%, 95%, 99%)</a:t>
            </a:r>
          </a:p>
          <a:p>
            <a:r>
              <a:rPr lang="en-US" dirty="0"/>
              <a:t>Use major axis for classifying</a:t>
            </a:r>
          </a:p>
          <a:p>
            <a:r>
              <a:rPr lang="en-US" dirty="0"/>
              <a:t>Average from three thresholds</a:t>
            </a:r>
          </a:p>
          <a:p>
            <a:r>
              <a:rPr lang="en-US" dirty="0"/>
              <a:t>Total Area for disjoint tumors</a:t>
            </a:r>
          </a:p>
          <a:p>
            <a:r>
              <a:rPr lang="en-US" dirty="0"/>
              <a:t>Reduce false positive </a:t>
            </a:r>
            <a:r>
              <a:rPr lang="en-US" dirty="0" err="1"/>
              <a:t>itc</a:t>
            </a:r>
            <a:r>
              <a:rPr lang="en-US" dirty="0"/>
              <a:t> with 99% threshold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810" y="1825625"/>
            <a:ext cx="3875419" cy="232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6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Failed Approaches and Open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Inception/</a:t>
            </a:r>
            <a:r>
              <a:rPr lang="en-US" dirty="0" err="1"/>
              <a:t>resnet</a:t>
            </a:r>
            <a:r>
              <a:rPr lang="en-US" dirty="0"/>
              <a:t> networks</a:t>
            </a:r>
          </a:p>
          <a:p>
            <a:pPr lvl="1"/>
            <a:r>
              <a:rPr lang="en-US" dirty="0"/>
              <a:t>Slow classification</a:t>
            </a:r>
          </a:p>
          <a:p>
            <a:pPr lvl="1"/>
            <a:r>
              <a:rPr lang="en-US" dirty="0"/>
              <a:t>Padding Issues (batch norm?)</a:t>
            </a:r>
          </a:p>
          <a:p>
            <a:r>
              <a:rPr lang="en-US" dirty="0"/>
              <a:t>Hard data mining</a:t>
            </a:r>
          </a:p>
          <a:p>
            <a:r>
              <a:rPr lang="en-US" dirty="0"/>
              <a:t>Cell based classifier</a:t>
            </a:r>
          </a:p>
          <a:p>
            <a:r>
              <a:rPr lang="en-US" dirty="0"/>
              <a:t>Random Forest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01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4572</TotalTime>
  <Words>113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Classifying Breast Cancer Stage</vt:lpstr>
      <vt:lpstr>Pre Processing</vt:lpstr>
      <vt:lpstr>Training</vt:lpstr>
      <vt:lpstr>Classifying</vt:lpstr>
      <vt:lpstr>Failed Approaches and Open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Vlado Ovtcharov</dc:creator>
  <cp:lastModifiedBy>Vlado Ovtcharov</cp:lastModifiedBy>
  <cp:revision>11</cp:revision>
  <dcterms:created xsi:type="dcterms:W3CDTF">2017-04-14T17:48:35Z</dcterms:created>
  <dcterms:modified xsi:type="dcterms:W3CDTF">2017-04-17T22:00:56Z</dcterms:modified>
</cp:coreProperties>
</file>