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6" r:id="rId4"/>
    <p:sldId id="267" r:id="rId5"/>
    <p:sldId id="258" r:id="rId6"/>
    <p:sldId id="261" r:id="rId7"/>
    <p:sldId id="260" r:id="rId8"/>
    <p:sldId id="263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108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Number of challenges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Blad1!$B$2:$B$11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10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15</c:v>
                </c:pt>
                <c:pt idx="7">
                  <c:v>22</c:v>
                </c:pt>
                <c:pt idx="8">
                  <c:v>26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F-4041-BDEB-37A77DA48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066344"/>
        <c:axId val="539064704"/>
      </c:barChart>
      <c:catAx>
        <c:axId val="53906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064704"/>
        <c:crosses val="autoZero"/>
        <c:auto val="1"/>
        <c:lblAlgn val="ctr"/>
        <c:lblOffset val="100"/>
        <c:noMultiLvlLbl val="0"/>
      </c:catAx>
      <c:valAx>
        <c:axId val="5390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066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D2A80-33B3-4400-A92D-A0D36ADD00F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D25906B-F371-40E6-9080-460ADC834C29}">
      <dgm:prSet phldrT="[Tekst]"/>
      <dgm:spPr/>
      <dgm:t>
        <a:bodyPr/>
        <a:lstStyle/>
        <a:p>
          <a:r>
            <a:rPr lang="nl-NL" dirty="0" err="1"/>
            <a:t>Define</a:t>
          </a:r>
          <a:r>
            <a:rPr lang="nl-NL" dirty="0"/>
            <a:t> a </a:t>
          </a:r>
          <a:r>
            <a:rPr lang="nl-NL" dirty="0" err="1"/>
            <a:t>meaningful</a:t>
          </a:r>
          <a:r>
            <a:rPr lang="nl-NL" dirty="0"/>
            <a:t> </a:t>
          </a:r>
          <a:r>
            <a:rPr lang="nl-NL" dirty="0" err="1"/>
            <a:t>task</a:t>
          </a:r>
          <a:endParaRPr lang="nl-NL" dirty="0"/>
        </a:p>
      </dgm:t>
    </dgm:pt>
    <dgm:pt modelId="{8DEF312E-E408-41BC-A420-E582FB862422}" type="parTrans" cxnId="{7FA1F620-CD2D-48F7-8AA3-D8965BE7263B}">
      <dgm:prSet/>
      <dgm:spPr/>
      <dgm:t>
        <a:bodyPr/>
        <a:lstStyle/>
        <a:p>
          <a:endParaRPr lang="nl-NL"/>
        </a:p>
      </dgm:t>
    </dgm:pt>
    <dgm:pt modelId="{46E1A1C4-5464-42C2-9BFC-44C1C4CBF8DD}" type="sibTrans" cxnId="{7FA1F620-CD2D-48F7-8AA3-D8965BE7263B}">
      <dgm:prSet/>
      <dgm:spPr/>
      <dgm:t>
        <a:bodyPr/>
        <a:lstStyle/>
        <a:p>
          <a:endParaRPr lang="nl-NL"/>
        </a:p>
      </dgm:t>
    </dgm:pt>
    <dgm:pt modelId="{C5B6C7D2-16B3-488B-AA3D-650D08AAEE5A}">
      <dgm:prSet phldrT="[Tekst]"/>
      <dgm:spPr/>
      <dgm:t>
        <a:bodyPr/>
        <a:lstStyle/>
        <a:p>
          <a:r>
            <a:rPr lang="nl-NL" dirty="0" err="1"/>
            <a:t>Gather</a:t>
          </a:r>
          <a:r>
            <a:rPr lang="nl-NL" dirty="0"/>
            <a:t> </a:t>
          </a:r>
          <a:r>
            <a:rPr lang="nl-NL" dirty="0" err="1"/>
            <a:t>representative</a:t>
          </a:r>
          <a:r>
            <a:rPr lang="nl-NL" dirty="0"/>
            <a:t> data</a:t>
          </a:r>
        </a:p>
      </dgm:t>
    </dgm:pt>
    <dgm:pt modelId="{3FA76CCB-697F-4BAC-9655-507BBA832056}" type="parTrans" cxnId="{FF496194-0C73-4EBF-9B33-D484B117E506}">
      <dgm:prSet/>
      <dgm:spPr/>
      <dgm:t>
        <a:bodyPr/>
        <a:lstStyle/>
        <a:p>
          <a:endParaRPr lang="nl-NL"/>
        </a:p>
      </dgm:t>
    </dgm:pt>
    <dgm:pt modelId="{FA532D40-98FA-4875-8A17-D841CF752D3C}" type="sibTrans" cxnId="{FF496194-0C73-4EBF-9B33-D484B117E506}">
      <dgm:prSet/>
      <dgm:spPr/>
      <dgm:t>
        <a:bodyPr/>
        <a:lstStyle/>
        <a:p>
          <a:endParaRPr lang="nl-NL"/>
        </a:p>
      </dgm:t>
    </dgm:pt>
    <dgm:pt modelId="{3EE4B77A-7AE6-42A3-A63B-5018EA1ACADD}">
      <dgm:prSet phldrT="[Tekst]"/>
      <dgm:spPr/>
      <dgm:t>
        <a:bodyPr/>
        <a:lstStyle/>
        <a:p>
          <a:r>
            <a:rPr lang="nl-NL" dirty="0" err="1"/>
            <a:t>Define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reference</a:t>
          </a:r>
          <a:r>
            <a:rPr lang="nl-NL" dirty="0"/>
            <a:t> standard</a:t>
          </a:r>
        </a:p>
      </dgm:t>
    </dgm:pt>
    <dgm:pt modelId="{996D9AE0-2392-40A1-9000-21549F529989}" type="parTrans" cxnId="{A73F182C-F336-465E-A19F-F33BC623F895}">
      <dgm:prSet/>
      <dgm:spPr/>
      <dgm:t>
        <a:bodyPr/>
        <a:lstStyle/>
        <a:p>
          <a:endParaRPr lang="nl-NL"/>
        </a:p>
      </dgm:t>
    </dgm:pt>
    <dgm:pt modelId="{D182C45C-7CA9-45E2-A9A0-FE0CAC34DBE4}" type="sibTrans" cxnId="{A73F182C-F336-465E-A19F-F33BC623F895}">
      <dgm:prSet/>
      <dgm:spPr/>
      <dgm:t>
        <a:bodyPr/>
        <a:lstStyle/>
        <a:p>
          <a:endParaRPr lang="nl-NL"/>
        </a:p>
      </dgm:t>
    </dgm:pt>
    <dgm:pt modelId="{6732F329-AB78-4C48-A62E-C4B92BD877F2}">
      <dgm:prSet phldrT="[Tekst]"/>
      <dgm:spPr/>
      <dgm:t>
        <a:bodyPr/>
        <a:lstStyle/>
        <a:p>
          <a:r>
            <a:rPr lang="nl-NL" dirty="0" err="1"/>
            <a:t>Define</a:t>
          </a:r>
          <a:r>
            <a:rPr lang="nl-NL" dirty="0"/>
            <a:t> a </a:t>
          </a:r>
          <a:r>
            <a:rPr lang="nl-NL" dirty="0" err="1"/>
            <a:t>discriminative</a:t>
          </a:r>
          <a:r>
            <a:rPr lang="nl-NL" dirty="0"/>
            <a:t> </a:t>
          </a:r>
          <a:r>
            <a:rPr lang="nl-NL" dirty="0" err="1"/>
            <a:t>evaluation</a:t>
          </a:r>
          <a:r>
            <a:rPr lang="nl-NL" dirty="0"/>
            <a:t> </a:t>
          </a:r>
          <a:r>
            <a:rPr lang="nl-NL" dirty="0" err="1"/>
            <a:t>metric</a:t>
          </a:r>
          <a:endParaRPr lang="nl-NL" dirty="0"/>
        </a:p>
      </dgm:t>
    </dgm:pt>
    <dgm:pt modelId="{0A335810-9596-46CF-BC50-7D59837D3BD1}" type="parTrans" cxnId="{47356A8A-34B5-46FD-B04D-2E203323A55A}">
      <dgm:prSet/>
      <dgm:spPr/>
      <dgm:t>
        <a:bodyPr/>
        <a:lstStyle/>
        <a:p>
          <a:endParaRPr lang="nl-NL"/>
        </a:p>
      </dgm:t>
    </dgm:pt>
    <dgm:pt modelId="{9772A157-EDBF-4D29-BF08-901B8C99852E}" type="sibTrans" cxnId="{47356A8A-34B5-46FD-B04D-2E203323A55A}">
      <dgm:prSet/>
      <dgm:spPr/>
      <dgm:t>
        <a:bodyPr/>
        <a:lstStyle/>
        <a:p>
          <a:endParaRPr lang="nl-NL"/>
        </a:p>
      </dgm:t>
    </dgm:pt>
    <dgm:pt modelId="{F240C6FA-5A58-4E72-984F-C67EC14A37CA}">
      <dgm:prSet phldrT="[Tekst]"/>
      <dgm:spPr/>
      <dgm:t>
        <a:bodyPr/>
        <a:lstStyle/>
        <a:p>
          <a:r>
            <a:rPr lang="nl-NL" dirty="0" err="1"/>
            <a:t>Publicize</a:t>
          </a:r>
          <a:r>
            <a:rPr lang="nl-NL" dirty="0"/>
            <a:t> </a:t>
          </a:r>
          <a:r>
            <a:rPr lang="nl-NL" dirty="0" err="1"/>
            <a:t>your</a:t>
          </a:r>
          <a:r>
            <a:rPr lang="nl-NL" dirty="0"/>
            <a:t> </a:t>
          </a:r>
          <a:r>
            <a:rPr lang="nl-NL" dirty="0" err="1"/>
            <a:t>challenge</a:t>
          </a:r>
          <a:endParaRPr lang="nl-NL" dirty="0"/>
        </a:p>
      </dgm:t>
    </dgm:pt>
    <dgm:pt modelId="{4865351F-CCFD-49FC-AFAA-DC57D44D2D66}" type="parTrans" cxnId="{6B0CD05D-9A4A-4EC0-93B4-0CE6513CFF50}">
      <dgm:prSet/>
      <dgm:spPr/>
      <dgm:t>
        <a:bodyPr/>
        <a:lstStyle/>
        <a:p>
          <a:endParaRPr lang="nl-NL"/>
        </a:p>
      </dgm:t>
    </dgm:pt>
    <dgm:pt modelId="{8A9B8074-94D0-48E8-A0E6-5235B994EFDD}" type="sibTrans" cxnId="{6B0CD05D-9A4A-4EC0-93B4-0CE6513CFF50}">
      <dgm:prSet/>
      <dgm:spPr/>
      <dgm:t>
        <a:bodyPr/>
        <a:lstStyle/>
        <a:p>
          <a:endParaRPr lang="nl-NL"/>
        </a:p>
      </dgm:t>
    </dgm:pt>
    <dgm:pt modelId="{16D74162-6D0C-4C55-8F0B-26715703FD5F}">
      <dgm:prSet phldrT="[Tekst]"/>
      <dgm:spPr/>
      <dgm:t>
        <a:bodyPr/>
        <a:lstStyle/>
        <a:p>
          <a:r>
            <a:rPr lang="nl-NL" dirty="0" err="1"/>
            <a:t>Define</a:t>
          </a:r>
          <a:r>
            <a:rPr lang="nl-NL" dirty="0"/>
            <a:t> a long-term </a:t>
          </a:r>
          <a:r>
            <a:rPr lang="nl-NL" dirty="0" err="1"/>
            <a:t>strategy</a:t>
          </a:r>
          <a:endParaRPr lang="nl-NL" dirty="0"/>
        </a:p>
      </dgm:t>
    </dgm:pt>
    <dgm:pt modelId="{F330637B-6422-4301-B1B1-B78AAEFAA4A9}" type="parTrans" cxnId="{9FC525F4-DD62-43A5-9634-AC1CCBF4CB39}">
      <dgm:prSet/>
      <dgm:spPr/>
      <dgm:t>
        <a:bodyPr/>
        <a:lstStyle/>
        <a:p>
          <a:endParaRPr lang="nl-NL"/>
        </a:p>
      </dgm:t>
    </dgm:pt>
    <dgm:pt modelId="{C120AA0A-A434-4B94-9FCC-19DC136C380D}" type="sibTrans" cxnId="{9FC525F4-DD62-43A5-9634-AC1CCBF4CB39}">
      <dgm:prSet/>
      <dgm:spPr/>
      <dgm:t>
        <a:bodyPr/>
        <a:lstStyle/>
        <a:p>
          <a:endParaRPr lang="nl-NL"/>
        </a:p>
      </dgm:t>
    </dgm:pt>
    <dgm:pt modelId="{E0561BD6-2C59-4262-A4C6-3F9EB1E85F93}" type="pres">
      <dgm:prSet presAssocID="{D15D2A80-33B3-4400-A92D-A0D36ADD00F0}" presName="Name0" presStyleCnt="0">
        <dgm:presLayoutVars>
          <dgm:dir/>
          <dgm:animLvl val="lvl"/>
          <dgm:resizeHandles val="exact"/>
        </dgm:presLayoutVars>
      </dgm:prSet>
      <dgm:spPr/>
    </dgm:pt>
    <dgm:pt modelId="{09C0B56B-E13E-4B2E-A19F-4ECB7C40478B}" type="pres">
      <dgm:prSet presAssocID="{16D74162-6D0C-4C55-8F0B-26715703FD5F}" presName="boxAndChildren" presStyleCnt="0"/>
      <dgm:spPr/>
    </dgm:pt>
    <dgm:pt modelId="{82E7A3A5-6C56-4D5F-AB2A-4ABE92A86C73}" type="pres">
      <dgm:prSet presAssocID="{16D74162-6D0C-4C55-8F0B-26715703FD5F}" presName="parentTextBox" presStyleLbl="node1" presStyleIdx="0" presStyleCnt="6"/>
      <dgm:spPr/>
    </dgm:pt>
    <dgm:pt modelId="{3A07C362-BAD6-4E80-820A-95BAE49AF414}" type="pres">
      <dgm:prSet presAssocID="{8A9B8074-94D0-48E8-A0E6-5235B994EFDD}" presName="sp" presStyleCnt="0"/>
      <dgm:spPr/>
    </dgm:pt>
    <dgm:pt modelId="{A23E35CE-B95A-43C6-8D21-793C6C5BBF9D}" type="pres">
      <dgm:prSet presAssocID="{F240C6FA-5A58-4E72-984F-C67EC14A37CA}" presName="arrowAndChildren" presStyleCnt="0"/>
      <dgm:spPr/>
    </dgm:pt>
    <dgm:pt modelId="{32C7C899-0A7F-4653-B0C3-2F6A0FF0D012}" type="pres">
      <dgm:prSet presAssocID="{F240C6FA-5A58-4E72-984F-C67EC14A37CA}" presName="parentTextArrow" presStyleLbl="node1" presStyleIdx="1" presStyleCnt="6"/>
      <dgm:spPr/>
    </dgm:pt>
    <dgm:pt modelId="{BEF77B1A-FD3D-49C8-ADA1-0D74858932B1}" type="pres">
      <dgm:prSet presAssocID="{9772A157-EDBF-4D29-BF08-901B8C99852E}" presName="sp" presStyleCnt="0"/>
      <dgm:spPr/>
    </dgm:pt>
    <dgm:pt modelId="{B1E40EC0-6EA8-4EEC-8F1A-369178B8AF73}" type="pres">
      <dgm:prSet presAssocID="{6732F329-AB78-4C48-A62E-C4B92BD877F2}" presName="arrowAndChildren" presStyleCnt="0"/>
      <dgm:spPr/>
    </dgm:pt>
    <dgm:pt modelId="{288C9C59-B3A6-47DB-970A-3920AE6CD995}" type="pres">
      <dgm:prSet presAssocID="{6732F329-AB78-4C48-A62E-C4B92BD877F2}" presName="parentTextArrow" presStyleLbl="node1" presStyleIdx="2" presStyleCnt="6"/>
      <dgm:spPr/>
    </dgm:pt>
    <dgm:pt modelId="{FD1AC77E-D0AB-4CAE-8A55-D96ABF7C4358}" type="pres">
      <dgm:prSet presAssocID="{D182C45C-7CA9-45E2-A9A0-FE0CAC34DBE4}" presName="sp" presStyleCnt="0"/>
      <dgm:spPr/>
    </dgm:pt>
    <dgm:pt modelId="{D9175E95-6223-489F-A864-AC187CBAB418}" type="pres">
      <dgm:prSet presAssocID="{3EE4B77A-7AE6-42A3-A63B-5018EA1ACADD}" presName="arrowAndChildren" presStyleCnt="0"/>
      <dgm:spPr/>
    </dgm:pt>
    <dgm:pt modelId="{BE8B7E38-715F-4D2E-837E-5332B4C2D103}" type="pres">
      <dgm:prSet presAssocID="{3EE4B77A-7AE6-42A3-A63B-5018EA1ACADD}" presName="parentTextArrow" presStyleLbl="node1" presStyleIdx="3" presStyleCnt="6"/>
      <dgm:spPr/>
    </dgm:pt>
    <dgm:pt modelId="{91E77185-3905-43F5-810D-EBFB7FF1C156}" type="pres">
      <dgm:prSet presAssocID="{FA532D40-98FA-4875-8A17-D841CF752D3C}" presName="sp" presStyleCnt="0"/>
      <dgm:spPr/>
    </dgm:pt>
    <dgm:pt modelId="{86FDD10F-664E-45B7-B9A7-016293F94BF8}" type="pres">
      <dgm:prSet presAssocID="{C5B6C7D2-16B3-488B-AA3D-650D08AAEE5A}" presName="arrowAndChildren" presStyleCnt="0"/>
      <dgm:spPr/>
    </dgm:pt>
    <dgm:pt modelId="{42C6AFF7-A665-4C7A-9C75-0FF8BFC748FB}" type="pres">
      <dgm:prSet presAssocID="{C5B6C7D2-16B3-488B-AA3D-650D08AAEE5A}" presName="parentTextArrow" presStyleLbl="node1" presStyleIdx="4" presStyleCnt="6"/>
      <dgm:spPr/>
    </dgm:pt>
    <dgm:pt modelId="{A92E0271-9615-413A-916B-4F6D16559B40}" type="pres">
      <dgm:prSet presAssocID="{46E1A1C4-5464-42C2-9BFC-44C1C4CBF8DD}" presName="sp" presStyleCnt="0"/>
      <dgm:spPr/>
    </dgm:pt>
    <dgm:pt modelId="{D5712A5C-E828-4CD1-BB2B-603AF4689300}" type="pres">
      <dgm:prSet presAssocID="{2D25906B-F371-40E6-9080-460ADC834C29}" presName="arrowAndChildren" presStyleCnt="0"/>
      <dgm:spPr/>
    </dgm:pt>
    <dgm:pt modelId="{B987FB9E-84D5-4753-B008-FF6C3B8DE8CD}" type="pres">
      <dgm:prSet presAssocID="{2D25906B-F371-40E6-9080-460ADC834C29}" presName="parentTextArrow" presStyleLbl="node1" presStyleIdx="5" presStyleCnt="6"/>
      <dgm:spPr/>
    </dgm:pt>
  </dgm:ptLst>
  <dgm:cxnLst>
    <dgm:cxn modelId="{148A6702-C563-4B23-9B53-29AD2F2FD4B9}" type="presOf" srcId="{D15D2A80-33B3-4400-A92D-A0D36ADD00F0}" destId="{E0561BD6-2C59-4262-A4C6-3F9EB1E85F93}" srcOrd="0" destOrd="0" presId="urn:microsoft.com/office/officeart/2005/8/layout/process4"/>
    <dgm:cxn modelId="{9BA9DE16-D6FA-4301-ABA1-C3BF48AC4A9E}" type="presOf" srcId="{2D25906B-F371-40E6-9080-460ADC834C29}" destId="{B987FB9E-84D5-4753-B008-FF6C3B8DE8CD}" srcOrd="0" destOrd="0" presId="urn:microsoft.com/office/officeart/2005/8/layout/process4"/>
    <dgm:cxn modelId="{7FA1F620-CD2D-48F7-8AA3-D8965BE7263B}" srcId="{D15D2A80-33B3-4400-A92D-A0D36ADD00F0}" destId="{2D25906B-F371-40E6-9080-460ADC834C29}" srcOrd="0" destOrd="0" parTransId="{8DEF312E-E408-41BC-A420-E582FB862422}" sibTransId="{46E1A1C4-5464-42C2-9BFC-44C1C4CBF8DD}"/>
    <dgm:cxn modelId="{A73F182C-F336-465E-A19F-F33BC623F895}" srcId="{D15D2A80-33B3-4400-A92D-A0D36ADD00F0}" destId="{3EE4B77A-7AE6-42A3-A63B-5018EA1ACADD}" srcOrd="2" destOrd="0" parTransId="{996D9AE0-2392-40A1-9000-21549F529989}" sibTransId="{D182C45C-7CA9-45E2-A9A0-FE0CAC34DBE4}"/>
    <dgm:cxn modelId="{6B0CD05D-9A4A-4EC0-93B4-0CE6513CFF50}" srcId="{D15D2A80-33B3-4400-A92D-A0D36ADD00F0}" destId="{F240C6FA-5A58-4E72-984F-C67EC14A37CA}" srcOrd="4" destOrd="0" parTransId="{4865351F-CCFD-49FC-AFAA-DC57D44D2D66}" sibTransId="{8A9B8074-94D0-48E8-A0E6-5235B994EFDD}"/>
    <dgm:cxn modelId="{AC4E9A42-3550-4CFD-A9E8-67C5F8E0346A}" type="presOf" srcId="{C5B6C7D2-16B3-488B-AA3D-650D08AAEE5A}" destId="{42C6AFF7-A665-4C7A-9C75-0FF8BFC748FB}" srcOrd="0" destOrd="0" presId="urn:microsoft.com/office/officeart/2005/8/layout/process4"/>
    <dgm:cxn modelId="{59E22554-A52C-4B9D-B138-24E8910974A7}" type="presOf" srcId="{F240C6FA-5A58-4E72-984F-C67EC14A37CA}" destId="{32C7C899-0A7F-4653-B0C3-2F6A0FF0D012}" srcOrd="0" destOrd="0" presId="urn:microsoft.com/office/officeart/2005/8/layout/process4"/>
    <dgm:cxn modelId="{47356A8A-34B5-46FD-B04D-2E203323A55A}" srcId="{D15D2A80-33B3-4400-A92D-A0D36ADD00F0}" destId="{6732F329-AB78-4C48-A62E-C4B92BD877F2}" srcOrd="3" destOrd="0" parTransId="{0A335810-9596-46CF-BC50-7D59837D3BD1}" sibTransId="{9772A157-EDBF-4D29-BF08-901B8C99852E}"/>
    <dgm:cxn modelId="{2AF36493-83A7-459B-850C-EE23CF40750A}" type="presOf" srcId="{3EE4B77A-7AE6-42A3-A63B-5018EA1ACADD}" destId="{BE8B7E38-715F-4D2E-837E-5332B4C2D103}" srcOrd="0" destOrd="0" presId="urn:microsoft.com/office/officeart/2005/8/layout/process4"/>
    <dgm:cxn modelId="{FF496194-0C73-4EBF-9B33-D484B117E506}" srcId="{D15D2A80-33B3-4400-A92D-A0D36ADD00F0}" destId="{C5B6C7D2-16B3-488B-AA3D-650D08AAEE5A}" srcOrd="1" destOrd="0" parTransId="{3FA76CCB-697F-4BAC-9655-507BBA832056}" sibTransId="{FA532D40-98FA-4875-8A17-D841CF752D3C}"/>
    <dgm:cxn modelId="{9FC525F4-DD62-43A5-9634-AC1CCBF4CB39}" srcId="{D15D2A80-33B3-4400-A92D-A0D36ADD00F0}" destId="{16D74162-6D0C-4C55-8F0B-26715703FD5F}" srcOrd="5" destOrd="0" parTransId="{F330637B-6422-4301-B1B1-B78AAEFAA4A9}" sibTransId="{C120AA0A-A434-4B94-9FCC-19DC136C380D}"/>
    <dgm:cxn modelId="{EDDF10F8-D149-439A-B30E-4BB0E4F3F186}" type="presOf" srcId="{6732F329-AB78-4C48-A62E-C4B92BD877F2}" destId="{288C9C59-B3A6-47DB-970A-3920AE6CD995}" srcOrd="0" destOrd="0" presId="urn:microsoft.com/office/officeart/2005/8/layout/process4"/>
    <dgm:cxn modelId="{6B6FF4FF-15D9-427A-8B31-BC7432DBAFA5}" type="presOf" srcId="{16D74162-6D0C-4C55-8F0B-26715703FD5F}" destId="{82E7A3A5-6C56-4D5F-AB2A-4ABE92A86C73}" srcOrd="0" destOrd="0" presId="urn:microsoft.com/office/officeart/2005/8/layout/process4"/>
    <dgm:cxn modelId="{AF4C6A17-341E-4A42-985D-0160E3139990}" type="presParOf" srcId="{E0561BD6-2C59-4262-A4C6-3F9EB1E85F93}" destId="{09C0B56B-E13E-4B2E-A19F-4ECB7C40478B}" srcOrd="0" destOrd="0" presId="urn:microsoft.com/office/officeart/2005/8/layout/process4"/>
    <dgm:cxn modelId="{2839DBBF-7810-46DF-AB04-5284D9BCBDF0}" type="presParOf" srcId="{09C0B56B-E13E-4B2E-A19F-4ECB7C40478B}" destId="{82E7A3A5-6C56-4D5F-AB2A-4ABE92A86C73}" srcOrd="0" destOrd="0" presId="urn:microsoft.com/office/officeart/2005/8/layout/process4"/>
    <dgm:cxn modelId="{961C4BAD-22CC-4F36-9616-CA8113767396}" type="presParOf" srcId="{E0561BD6-2C59-4262-A4C6-3F9EB1E85F93}" destId="{3A07C362-BAD6-4E80-820A-95BAE49AF414}" srcOrd="1" destOrd="0" presId="urn:microsoft.com/office/officeart/2005/8/layout/process4"/>
    <dgm:cxn modelId="{1561A185-BEED-479B-82BD-57FCB4A5A051}" type="presParOf" srcId="{E0561BD6-2C59-4262-A4C6-3F9EB1E85F93}" destId="{A23E35CE-B95A-43C6-8D21-793C6C5BBF9D}" srcOrd="2" destOrd="0" presId="urn:microsoft.com/office/officeart/2005/8/layout/process4"/>
    <dgm:cxn modelId="{77A04475-4BE0-4DF6-BBE6-02E3083BE39C}" type="presParOf" srcId="{A23E35CE-B95A-43C6-8D21-793C6C5BBF9D}" destId="{32C7C899-0A7F-4653-B0C3-2F6A0FF0D012}" srcOrd="0" destOrd="0" presId="urn:microsoft.com/office/officeart/2005/8/layout/process4"/>
    <dgm:cxn modelId="{E477E388-50B9-40CB-A606-76D23B83DF88}" type="presParOf" srcId="{E0561BD6-2C59-4262-A4C6-3F9EB1E85F93}" destId="{BEF77B1A-FD3D-49C8-ADA1-0D74858932B1}" srcOrd="3" destOrd="0" presId="urn:microsoft.com/office/officeart/2005/8/layout/process4"/>
    <dgm:cxn modelId="{E11EF870-E905-4E34-9EE8-35B4272DE836}" type="presParOf" srcId="{E0561BD6-2C59-4262-A4C6-3F9EB1E85F93}" destId="{B1E40EC0-6EA8-4EEC-8F1A-369178B8AF73}" srcOrd="4" destOrd="0" presId="urn:microsoft.com/office/officeart/2005/8/layout/process4"/>
    <dgm:cxn modelId="{4D9F2159-8A12-4114-B757-306528C5A62C}" type="presParOf" srcId="{B1E40EC0-6EA8-4EEC-8F1A-369178B8AF73}" destId="{288C9C59-B3A6-47DB-970A-3920AE6CD995}" srcOrd="0" destOrd="0" presId="urn:microsoft.com/office/officeart/2005/8/layout/process4"/>
    <dgm:cxn modelId="{994EEE91-6E36-44BE-A81D-2DC526F00908}" type="presParOf" srcId="{E0561BD6-2C59-4262-A4C6-3F9EB1E85F93}" destId="{FD1AC77E-D0AB-4CAE-8A55-D96ABF7C4358}" srcOrd="5" destOrd="0" presId="urn:microsoft.com/office/officeart/2005/8/layout/process4"/>
    <dgm:cxn modelId="{D5F82407-1CDD-4F99-B1C0-3F4BC9B57AD5}" type="presParOf" srcId="{E0561BD6-2C59-4262-A4C6-3F9EB1E85F93}" destId="{D9175E95-6223-489F-A864-AC187CBAB418}" srcOrd="6" destOrd="0" presId="urn:microsoft.com/office/officeart/2005/8/layout/process4"/>
    <dgm:cxn modelId="{A9CF0F8C-0AE5-4396-AD3B-AC1FFB47B004}" type="presParOf" srcId="{D9175E95-6223-489F-A864-AC187CBAB418}" destId="{BE8B7E38-715F-4D2E-837E-5332B4C2D103}" srcOrd="0" destOrd="0" presId="urn:microsoft.com/office/officeart/2005/8/layout/process4"/>
    <dgm:cxn modelId="{A919B7B2-007A-4B3D-B1A9-43D91D6506A7}" type="presParOf" srcId="{E0561BD6-2C59-4262-A4C6-3F9EB1E85F93}" destId="{91E77185-3905-43F5-810D-EBFB7FF1C156}" srcOrd="7" destOrd="0" presId="urn:microsoft.com/office/officeart/2005/8/layout/process4"/>
    <dgm:cxn modelId="{CE6D0381-AE2E-4A47-B891-58E12A7F24EB}" type="presParOf" srcId="{E0561BD6-2C59-4262-A4C6-3F9EB1E85F93}" destId="{86FDD10F-664E-45B7-B9A7-016293F94BF8}" srcOrd="8" destOrd="0" presId="urn:microsoft.com/office/officeart/2005/8/layout/process4"/>
    <dgm:cxn modelId="{677A4DC3-1C91-4576-A5C1-DDB3625CA698}" type="presParOf" srcId="{86FDD10F-664E-45B7-B9A7-016293F94BF8}" destId="{42C6AFF7-A665-4C7A-9C75-0FF8BFC748FB}" srcOrd="0" destOrd="0" presId="urn:microsoft.com/office/officeart/2005/8/layout/process4"/>
    <dgm:cxn modelId="{AD20FDA3-B816-439B-9AD1-EACB59F17404}" type="presParOf" srcId="{E0561BD6-2C59-4262-A4C6-3F9EB1E85F93}" destId="{A92E0271-9615-413A-916B-4F6D16559B40}" srcOrd="9" destOrd="0" presId="urn:microsoft.com/office/officeart/2005/8/layout/process4"/>
    <dgm:cxn modelId="{5EBAE8A0-58AE-490C-A2C6-41719E7003C7}" type="presParOf" srcId="{E0561BD6-2C59-4262-A4C6-3F9EB1E85F93}" destId="{D5712A5C-E828-4CD1-BB2B-603AF4689300}" srcOrd="10" destOrd="0" presId="urn:microsoft.com/office/officeart/2005/8/layout/process4"/>
    <dgm:cxn modelId="{11B5D170-DF38-4EB8-86F4-9294D1BF4813}" type="presParOf" srcId="{D5712A5C-E828-4CD1-BB2B-603AF4689300}" destId="{B987FB9E-84D5-4753-B008-FF6C3B8DE8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7A3A5-6C56-4D5F-AB2A-4ABE92A86C73}">
      <dsp:nvSpPr>
        <dsp:cNvPr id="0" name=""/>
        <dsp:cNvSpPr/>
      </dsp:nvSpPr>
      <dsp:spPr>
        <a:xfrm>
          <a:off x="0" y="2737976"/>
          <a:ext cx="8100000" cy="359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Define</a:t>
          </a:r>
          <a:r>
            <a:rPr lang="nl-NL" sz="1200" kern="1200" dirty="0"/>
            <a:t> a long-term </a:t>
          </a:r>
          <a:r>
            <a:rPr lang="nl-NL" sz="1200" kern="1200" dirty="0" err="1"/>
            <a:t>strategy</a:t>
          </a:r>
          <a:endParaRPr lang="nl-NL" sz="1200" kern="1200" dirty="0"/>
        </a:p>
      </dsp:txBody>
      <dsp:txXfrm>
        <a:off x="0" y="2737976"/>
        <a:ext cx="8100000" cy="359357"/>
      </dsp:txXfrm>
    </dsp:sp>
    <dsp:sp modelId="{32C7C899-0A7F-4653-B0C3-2F6A0FF0D012}">
      <dsp:nvSpPr>
        <dsp:cNvPr id="0" name=""/>
        <dsp:cNvSpPr/>
      </dsp:nvSpPr>
      <dsp:spPr>
        <a:xfrm rot="10800000">
          <a:off x="0" y="2190674"/>
          <a:ext cx="8100000" cy="5526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Publicize</a:t>
          </a:r>
          <a:r>
            <a:rPr lang="nl-NL" sz="1200" kern="1200" dirty="0"/>
            <a:t> </a:t>
          </a:r>
          <a:r>
            <a:rPr lang="nl-NL" sz="1200" kern="1200" dirty="0" err="1"/>
            <a:t>your</a:t>
          </a:r>
          <a:r>
            <a:rPr lang="nl-NL" sz="1200" kern="1200" dirty="0"/>
            <a:t> </a:t>
          </a:r>
          <a:r>
            <a:rPr lang="nl-NL" sz="1200" kern="1200" dirty="0" err="1"/>
            <a:t>challenge</a:t>
          </a:r>
          <a:endParaRPr lang="nl-NL" sz="1200" kern="1200" dirty="0"/>
        </a:p>
      </dsp:txBody>
      <dsp:txXfrm rot="10800000">
        <a:off x="0" y="2190674"/>
        <a:ext cx="8100000" cy="359123"/>
      </dsp:txXfrm>
    </dsp:sp>
    <dsp:sp modelId="{288C9C59-B3A6-47DB-970A-3920AE6CD995}">
      <dsp:nvSpPr>
        <dsp:cNvPr id="0" name=""/>
        <dsp:cNvSpPr/>
      </dsp:nvSpPr>
      <dsp:spPr>
        <a:xfrm rot="10800000">
          <a:off x="0" y="1643372"/>
          <a:ext cx="8100000" cy="5526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Define</a:t>
          </a:r>
          <a:r>
            <a:rPr lang="nl-NL" sz="1200" kern="1200" dirty="0"/>
            <a:t> a </a:t>
          </a:r>
          <a:r>
            <a:rPr lang="nl-NL" sz="1200" kern="1200" dirty="0" err="1"/>
            <a:t>discriminative</a:t>
          </a:r>
          <a:r>
            <a:rPr lang="nl-NL" sz="1200" kern="1200" dirty="0"/>
            <a:t> </a:t>
          </a:r>
          <a:r>
            <a:rPr lang="nl-NL" sz="1200" kern="1200" dirty="0" err="1"/>
            <a:t>evaluation</a:t>
          </a:r>
          <a:r>
            <a:rPr lang="nl-NL" sz="1200" kern="1200" dirty="0"/>
            <a:t> </a:t>
          </a:r>
          <a:r>
            <a:rPr lang="nl-NL" sz="1200" kern="1200" dirty="0" err="1"/>
            <a:t>metric</a:t>
          </a:r>
          <a:endParaRPr lang="nl-NL" sz="1200" kern="1200" dirty="0"/>
        </a:p>
      </dsp:txBody>
      <dsp:txXfrm rot="10800000">
        <a:off x="0" y="1643372"/>
        <a:ext cx="8100000" cy="359123"/>
      </dsp:txXfrm>
    </dsp:sp>
    <dsp:sp modelId="{BE8B7E38-715F-4D2E-837E-5332B4C2D103}">
      <dsp:nvSpPr>
        <dsp:cNvPr id="0" name=""/>
        <dsp:cNvSpPr/>
      </dsp:nvSpPr>
      <dsp:spPr>
        <a:xfrm rot="10800000">
          <a:off x="0" y="1096069"/>
          <a:ext cx="8100000" cy="5526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Define</a:t>
          </a:r>
          <a:r>
            <a:rPr lang="nl-NL" sz="1200" kern="1200" dirty="0"/>
            <a:t> </a:t>
          </a:r>
          <a:r>
            <a:rPr lang="nl-NL" sz="1200" kern="1200" dirty="0" err="1"/>
            <a:t>the</a:t>
          </a:r>
          <a:r>
            <a:rPr lang="nl-NL" sz="1200" kern="1200" dirty="0"/>
            <a:t> </a:t>
          </a:r>
          <a:r>
            <a:rPr lang="nl-NL" sz="1200" kern="1200" dirty="0" err="1"/>
            <a:t>reference</a:t>
          </a:r>
          <a:r>
            <a:rPr lang="nl-NL" sz="1200" kern="1200" dirty="0"/>
            <a:t> standard</a:t>
          </a:r>
        </a:p>
      </dsp:txBody>
      <dsp:txXfrm rot="10800000">
        <a:off x="0" y="1096069"/>
        <a:ext cx="8100000" cy="359123"/>
      </dsp:txXfrm>
    </dsp:sp>
    <dsp:sp modelId="{42C6AFF7-A665-4C7A-9C75-0FF8BFC748FB}">
      <dsp:nvSpPr>
        <dsp:cNvPr id="0" name=""/>
        <dsp:cNvSpPr/>
      </dsp:nvSpPr>
      <dsp:spPr>
        <a:xfrm rot="10800000">
          <a:off x="0" y="548767"/>
          <a:ext cx="8100000" cy="5526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Gather</a:t>
          </a:r>
          <a:r>
            <a:rPr lang="nl-NL" sz="1200" kern="1200" dirty="0"/>
            <a:t> </a:t>
          </a:r>
          <a:r>
            <a:rPr lang="nl-NL" sz="1200" kern="1200" dirty="0" err="1"/>
            <a:t>representative</a:t>
          </a:r>
          <a:r>
            <a:rPr lang="nl-NL" sz="1200" kern="1200" dirty="0"/>
            <a:t> data</a:t>
          </a:r>
        </a:p>
      </dsp:txBody>
      <dsp:txXfrm rot="10800000">
        <a:off x="0" y="548767"/>
        <a:ext cx="8100000" cy="359123"/>
      </dsp:txXfrm>
    </dsp:sp>
    <dsp:sp modelId="{B987FB9E-84D5-4753-B008-FF6C3B8DE8CD}">
      <dsp:nvSpPr>
        <dsp:cNvPr id="0" name=""/>
        <dsp:cNvSpPr/>
      </dsp:nvSpPr>
      <dsp:spPr>
        <a:xfrm rot="10800000">
          <a:off x="0" y="1465"/>
          <a:ext cx="8100000" cy="5526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Define</a:t>
          </a:r>
          <a:r>
            <a:rPr lang="nl-NL" sz="1200" kern="1200" dirty="0"/>
            <a:t> a </a:t>
          </a:r>
          <a:r>
            <a:rPr lang="nl-NL" sz="1200" kern="1200" dirty="0" err="1"/>
            <a:t>meaningful</a:t>
          </a:r>
          <a:r>
            <a:rPr lang="nl-NL" sz="1200" kern="1200" dirty="0"/>
            <a:t> </a:t>
          </a:r>
          <a:r>
            <a:rPr lang="nl-NL" sz="1200" kern="1200" dirty="0" err="1"/>
            <a:t>task</a:t>
          </a:r>
          <a:endParaRPr lang="nl-NL" sz="1200" kern="1200" dirty="0"/>
        </a:p>
      </dsp:txBody>
      <dsp:txXfrm rot="10800000">
        <a:off x="0" y="1465"/>
        <a:ext cx="8100000" cy="35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17-4-2017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557784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 userDrawn="1"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 userDrawn="1"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557784"/>
            <a:ext cx="8100000" cy="533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55778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123950"/>
            <a:ext cx="8100000" cy="935451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557784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123950"/>
            <a:ext cx="3974900" cy="322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123950"/>
            <a:ext cx="4039200" cy="3229232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123950"/>
            <a:ext cx="4039200" cy="322845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123950"/>
            <a:ext cx="3974900" cy="322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557784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123950"/>
            <a:ext cx="8101000" cy="322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557784"/>
            <a:ext cx="8100000" cy="532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55778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123950"/>
            <a:ext cx="8100000" cy="355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914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914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914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95565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grand-challeng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CAMELYON17</a:t>
            </a:r>
            <a:br>
              <a:rPr lang="nl-NL" dirty="0"/>
            </a:br>
            <a:r>
              <a:rPr lang="nl-NL" sz="2000" dirty="0" err="1"/>
              <a:t>CAncer</a:t>
            </a:r>
            <a:r>
              <a:rPr lang="nl-NL" sz="2000" dirty="0"/>
              <a:t> </a:t>
            </a:r>
            <a:r>
              <a:rPr lang="nl-NL" sz="2000" dirty="0" err="1"/>
              <a:t>MEtases</a:t>
            </a:r>
            <a:r>
              <a:rPr lang="nl-NL" sz="2000" dirty="0"/>
              <a:t> in </a:t>
            </a:r>
            <a:r>
              <a:rPr lang="nl-NL" sz="2000" dirty="0" err="1"/>
              <a:t>LYmph</a:t>
            </a:r>
            <a:r>
              <a:rPr lang="nl-NL" sz="2000" dirty="0"/>
              <a:t> </a:t>
            </a:r>
            <a:r>
              <a:rPr lang="nl-NL" sz="2000" dirty="0" err="1"/>
              <a:t>Nodes</a:t>
            </a:r>
            <a:r>
              <a:rPr lang="nl-NL" sz="2000" dirty="0"/>
              <a:t> </a:t>
            </a:r>
            <a:r>
              <a:rPr lang="nl-NL" sz="2000" dirty="0" err="1"/>
              <a:t>ChalleNge</a:t>
            </a:r>
            <a:r>
              <a:rPr lang="nl-NL" sz="2000" dirty="0"/>
              <a:t> 2017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845540" y="2495550"/>
            <a:ext cx="5346157" cy="711200"/>
          </a:xfrm>
        </p:spPr>
        <p:txBody>
          <a:bodyPr/>
          <a:lstStyle/>
          <a:p>
            <a:r>
              <a:rPr lang="nl-NL" sz="1400" dirty="0"/>
              <a:t>Geert Litjens, PhD.</a:t>
            </a:r>
            <a:br>
              <a:rPr lang="nl-NL" sz="1400" dirty="0"/>
            </a:br>
            <a:r>
              <a:rPr lang="nl-NL" sz="1400" dirty="0" err="1"/>
              <a:t>Department</a:t>
            </a:r>
            <a:r>
              <a:rPr lang="nl-NL" sz="1400" dirty="0"/>
              <a:t> of </a:t>
            </a:r>
            <a:r>
              <a:rPr lang="nl-NL" sz="1400" dirty="0" err="1"/>
              <a:t>Pathology</a:t>
            </a:r>
            <a:endParaRPr lang="nl-NL" sz="1400" dirty="0"/>
          </a:p>
          <a:p>
            <a:r>
              <a:rPr lang="nl-NL" sz="1400" dirty="0" err="1"/>
              <a:t>Raboud</a:t>
            </a:r>
            <a:r>
              <a:rPr lang="nl-NL" sz="1400" dirty="0"/>
              <a:t> University </a:t>
            </a:r>
            <a:r>
              <a:rPr lang="nl-NL" sz="1400" dirty="0" err="1"/>
              <a:t>Medical</a:t>
            </a:r>
            <a:r>
              <a:rPr lang="nl-NL" sz="1400" dirty="0"/>
              <a:t> Center</a:t>
            </a:r>
          </a:p>
          <a:p>
            <a:r>
              <a:rPr lang="nl-NL" sz="1400" dirty="0"/>
              <a:t>Nijmegen,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22583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medical imaging</a:t>
            </a:r>
          </a:p>
        </p:txBody>
      </p:sp>
      <p:pic>
        <p:nvPicPr>
          <p:cNvPr id="5" name="Picture 2" descr="http://cdn.business2community.com/wp-content/uploads/2012/03/crowdsourcing-carto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7614"/>
            <a:ext cx="3672408" cy="26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067944" y="1203598"/>
            <a:ext cx="27363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medical imaging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123950"/>
            <a:ext cx="3973800" cy="3554060"/>
          </a:xfrm>
        </p:spPr>
        <p:txBody>
          <a:bodyPr/>
          <a:lstStyle/>
          <a:p>
            <a:r>
              <a:rPr lang="en-US" dirty="0"/>
              <a:t>Fair comparison of algorithms</a:t>
            </a:r>
            <a:endParaRPr lang="en-US" sz="3200" dirty="0"/>
          </a:p>
          <a:p>
            <a:pPr lvl="1"/>
            <a:r>
              <a:rPr lang="en-US" sz="1600" dirty="0"/>
              <a:t>Same evaluation metric</a:t>
            </a:r>
          </a:p>
          <a:p>
            <a:pPr lvl="1"/>
            <a:r>
              <a:rPr lang="en-US" sz="1600" dirty="0"/>
              <a:t>Same ground truth definition</a:t>
            </a:r>
          </a:p>
          <a:p>
            <a:pPr lvl="1"/>
            <a:r>
              <a:rPr lang="en-US" sz="1600" dirty="0"/>
              <a:t>Same training and test datasets</a:t>
            </a:r>
          </a:p>
          <a:p>
            <a:pPr lvl="1"/>
            <a:endParaRPr lang="en-US" dirty="0"/>
          </a:p>
          <a:p>
            <a:r>
              <a:rPr lang="en-US" dirty="0"/>
              <a:t>First challenges in medical imaging in 2007</a:t>
            </a:r>
          </a:p>
          <a:p>
            <a:pPr lvl="1"/>
            <a:r>
              <a:rPr lang="en-US" sz="1600" dirty="0"/>
              <a:t>SLIVER07 and CAUSE07 for liver and caudate segmentation</a:t>
            </a:r>
          </a:p>
          <a:p>
            <a:pPr lvl="1"/>
            <a:r>
              <a:rPr lang="en-US" sz="1600" dirty="0"/>
              <a:t>Currently 142 challenges registered at </a:t>
            </a:r>
            <a:r>
              <a:rPr lang="en-US" sz="1600" dirty="0">
                <a:hlinkClick r:id="rId2"/>
              </a:rPr>
              <a:t>www.grand-challenge.org</a:t>
            </a:r>
            <a:endParaRPr lang="en-US" sz="1600" dirty="0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2034676521"/>
              </p:ext>
            </p:extLst>
          </p:nvPr>
        </p:nvGraphicFramePr>
        <p:xfrm>
          <a:off x="4648200" y="1581150"/>
          <a:ext cx="40767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4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medical imaging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123950"/>
            <a:ext cx="81000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Challenges in organizing challenges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1965246"/>
              </p:ext>
            </p:extLst>
          </p:nvPr>
        </p:nvGraphicFramePr>
        <p:xfrm>
          <a:off x="522000" y="1504950"/>
          <a:ext cx="81000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3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7FB9E-84D5-4753-B008-FF6C3B8DE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987FB9E-84D5-4753-B008-FF6C3B8DE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6AFF7-A665-4C7A-9C75-0FF8BFC74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2C6AFF7-A665-4C7A-9C75-0FF8BFC74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8B7E38-715F-4D2E-837E-5332B4C2D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E8B7E38-715F-4D2E-837E-5332B4C2D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8C9C59-B3A6-47DB-970A-3920AE6CD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88C9C59-B3A6-47DB-970A-3920AE6CD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7C899-0A7F-4653-B0C3-2F6A0FF0D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2C7C899-0A7F-4653-B0C3-2F6A0FF0D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7A3A5-6C56-4D5F-AB2A-4ABE92A86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2E7A3A5-6C56-4D5F-AB2A-4ABE92A86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Organizing</a:t>
            </a:r>
            <a:r>
              <a:rPr lang="nl-NL" dirty="0"/>
              <a:t> </a:t>
            </a:r>
            <a:r>
              <a:rPr lang="nl-NL" dirty="0" err="1"/>
              <a:t>committee</a:t>
            </a:r>
            <a:endParaRPr lang="nl-NL" dirty="0"/>
          </a:p>
        </p:txBody>
      </p:sp>
      <p:grpSp>
        <p:nvGrpSpPr>
          <p:cNvPr id="12" name="Groep 11"/>
          <p:cNvGrpSpPr/>
          <p:nvPr/>
        </p:nvGrpSpPr>
        <p:grpSpPr>
          <a:xfrm>
            <a:off x="3005892" y="1200150"/>
            <a:ext cx="3132217" cy="1378082"/>
            <a:chOff x="2901907" y="1200150"/>
            <a:chExt cx="3132217" cy="1378082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907" y="1218784"/>
              <a:ext cx="1794711" cy="1354045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1200150"/>
              <a:ext cx="1538324" cy="1378082"/>
            </a:xfrm>
            <a:prstGeom prst="rect">
              <a:avLst/>
            </a:prstGeom>
          </p:spPr>
        </p:pic>
      </p:grpSp>
      <p:grpSp>
        <p:nvGrpSpPr>
          <p:cNvPr id="13" name="Groep 12"/>
          <p:cNvGrpSpPr/>
          <p:nvPr/>
        </p:nvGrpSpPr>
        <p:grpSpPr>
          <a:xfrm>
            <a:off x="2728016" y="3105150"/>
            <a:ext cx="3687968" cy="1098625"/>
            <a:chOff x="2757935" y="3181350"/>
            <a:chExt cx="3687968" cy="1098625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2845" y="3181350"/>
              <a:ext cx="1258309" cy="108585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045" y="3194125"/>
              <a:ext cx="1283858" cy="1085850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7935" y="3181350"/>
              <a:ext cx="1303020" cy="1098625"/>
            </a:xfrm>
            <a:prstGeom prst="rect">
              <a:avLst/>
            </a:prstGeom>
          </p:spPr>
        </p:pic>
      </p:grpSp>
      <p:sp>
        <p:nvSpPr>
          <p:cNvPr id="14" name="Tekstvak 13"/>
          <p:cNvSpPr txBox="1"/>
          <p:nvPr/>
        </p:nvSpPr>
        <p:spPr>
          <a:xfrm>
            <a:off x="3276600" y="2506821"/>
            <a:ext cx="1323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Oscar </a:t>
            </a:r>
            <a:r>
              <a:rPr lang="en-US" sz="1400" dirty="0" err="1"/>
              <a:t>Geessink</a:t>
            </a:r>
            <a:endParaRPr lang="en-US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4831081" y="2497580"/>
            <a:ext cx="107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Péter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Bándi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922326" y="413964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Babak</a:t>
            </a:r>
            <a:r>
              <a:rPr lang="en-US" sz="1100" dirty="0"/>
              <a:t> </a:t>
            </a:r>
            <a:r>
              <a:rPr lang="en-US" sz="1100" dirty="0" err="1"/>
              <a:t>Ehteshami</a:t>
            </a:r>
            <a:endParaRPr lang="en-US" sz="1100" dirty="0"/>
          </a:p>
        </p:txBody>
      </p:sp>
      <p:sp>
        <p:nvSpPr>
          <p:cNvPr id="18" name="Tekstvak 17"/>
          <p:cNvSpPr txBox="1"/>
          <p:nvPr/>
        </p:nvSpPr>
        <p:spPr>
          <a:xfrm>
            <a:off x="4114800" y="4136106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Geert</a:t>
            </a:r>
            <a:br>
              <a:rPr lang="en-US" sz="1100" dirty="0"/>
            </a:br>
            <a:r>
              <a:rPr lang="en-US" sz="1100" dirty="0"/>
              <a:t>Litjens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247435" y="4136106"/>
            <a:ext cx="1108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Jeroen</a:t>
            </a:r>
            <a:br>
              <a:rPr lang="en-US" sz="1100" dirty="0"/>
            </a:br>
            <a:r>
              <a:rPr lang="en-US" sz="1100" dirty="0"/>
              <a:t>van der </a:t>
            </a:r>
            <a:r>
              <a:rPr lang="en-US" sz="1100" dirty="0" err="1"/>
              <a:t>Laak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109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Organizing</a:t>
            </a:r>
            <a:r>
              <a:rPr lang="nl-NL" dirty="0"/>
              <a:t> </a:t>
            </a:r>
            <a:r>
              <a:rPr lang="nl-NL" dirty="0" err="1"/>
              <a:t>committee</a:t>
            </a:r>
            <a:endParaRPr lang="nl-NL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0150"/>
            <a:ext cx="8382000" cy="322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kstvak 15"/>
          <p:cNvSpPr txBox="1"/>
          <p:nvPr/>
        </p:nvSpPr>
        <p:spPr>
          <a:xfrm>
            <a:off x="457200" y="444374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http://www.diagnijmegen.nl</a:t>
            </a:r>
          </a:p>
        </p:txBody>
      </p:sp>
    </p:spTree>
    <p:extLst>
      <p:ext uri="{BB962C8B-B14F-4D97-AF65-F5344CB8AC3E}">
        <p14:creationId xmlns:p14="http://schemas.microsoft.com/office/powerpoint/2010/main" val="136145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Sponsors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28750"/>
            <a:ext cx="8001000" cy="27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8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990600" y="1352550"/>
          <a:ext cx="7239000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556846">
                  <a:extLst>
                    <a:ext uri="{9D8B030D-6E8A-4147-A177-3AD203B41FA5}">
                      <a16:colId xmlns:a16="http://schemas.microsoft.com/office/drawing/2014/main" val="3469769703"/>
                    </a:ext>
                  </a:extLst>
                </a:gridCol>
                <a:gridCol w="205154">
                  <a:extLst>
                    <a:ext uri="{9D8B030D-6E8A-4147-A177-3AD203B41FA5}">
                      <a16:colId xmlns:a16="http://schemas.microsoft.com/office/drawing/2014/main" val="2446219971"/>
                    </a:ext>
                  </a:extLst>
                </a:gridCol>
                <a:gridCol w="2425465">
                  <a:extLst>
                    <a:ext uri="{9D8B030D-6E8A-4147-A177-3AD203B41FA5}">
                      <a16:colId xmlns:a16="http://schemas.microsoft.com/office/drawing/2014/main" val="1086000521"/>
                    </a:ext>
                  </a:extLst>
                </a:gridCol>
                <a:gridCol w="211217">
                  <a:extLst>
                    <a:ext uri="{9D8B030D-6E8A-4147-A177-3AD203B41FA5}">
                      <a16:colId xmlns:a16="http://schemas.microsoft.com/office/drawing/2014/main" val="2477785553"/>
                    </a:ext>
                  </a:extLst>
                </a:gridCol>
                <a:gridCol w="3840318">
                  <a:extLst>
                    <a:ext uri="{9D8B030D-6E8A-4147-A177-3AD203B41FA5}">
                      <a16:colId xmlns:a16="http://schemas.microsoft.com/office/drawing/2014/main" val="8219306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Geert Litjens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and introduction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79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Oscar Geessink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Lymph node metastases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82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Babak Ehteshami Bejnordi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Looking back at CAMELYON16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66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Oscar Geessink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Moving the challenge to patient level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11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09:55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Péter Bándi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aspects and evaluation​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37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VCA-TUe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methods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24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Coffee break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3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 ​MIL-GPAT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methods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98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 ​HMS-MGM-CCDS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methods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42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DTU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methods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00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 Indica Labs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 of methods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824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Péter Bándi 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Oscar Geessink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and announcement of winner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4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110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10139"/>
      </p:ext>
    </p:extLst>
  </p:cSld>
  <p:clrMapOvr>
    <a:masterClrMapping/>
  </p:clrMapOvr>
</p:sld>
</file>

<file path=ppt/theme/theme1.xml><?xml version="1.0" encoding="utf-8"?>
<a:theme xmlns:a="http://schemas.openxmlformats.org/drawingml/2006/main" name="Radboudumc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54f6d222be8f9Radboudumc_PowerPoint_16x9</Template>
  <TotalTime>131</TotalTime>
  <Words>189</Words>
  <Application>Microsoft Office PowerPoint</Application>
  <PresentationFormat>Diavoorstelling (16:9)</PresentationFormat>
  <Paragraphs>98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Radboudumc</vt:lpstr>
      <vt:lpstr>CAMELYON17 CAncer MEtases in LYmph Nodes ChalleNge 2017</vt:lpstr>
      <vt:lpstr>Challenges in medical imaging</vt:lpstr>
      <vt:lpstr>Challenges in medical imaging</vt:lpstr>
      <vt:lpstr>Challenges in medical imaging</vt:lpstr>
      <vt:lpstr>Organizing committee</vt:lpstr>
      <vt:lpstr>Organizing committee</vt:lpstr>
      <vt:lpstr>Sponsors</vt:lpstr>
      <vt:lpstr>Program</vt:lpstr>
    </vt:vector>
  </TitlesOfParts>
  <Company>Radboudumc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Litjens</dc:creator>
  <dc:description>versie 1.0</dc:description>
  <cp:lastModifiedBy>Geert Litjens</cp:lastModifiedBy>
  <cp:revision>11</cp:revision>
  <dcterms:created xsi:type="dcterms:W3CDTF">2017-04-17T07:06:57Z</dcterms:created>
  <dcterms:modified xsi:type="dcterms:W3CDTF">2017-04-17T09:18:49Z</dcterms:modified>
  <cp:category>Huisstijl</cp:category>
</cp:coreProperties>
</file>